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800080"/>
    <a:srgbClr val="CC0099"/>
    <a:srgbClr val="CC0000"/>
    <a:srgbClr val="FF6600"/>
    <a:srgbClr val="993366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50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67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4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7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4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63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2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8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0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7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55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89F80-CF98-4F7A-8255-19C005809BD8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767E5-460D-41A0-A1AA-D2A0896971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93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63000">
              <a:schemeClr val="accent1">
                <a:lumMod val="40000"/>
                <a:lumOff val="6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" y="1"/>
            <a:ext cx="11858625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Is Women’s History Month</a:t>
            </a:r>
            <a:br>
              <a:rPr lang="en-US" sz="53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Weekly Spotlight: International Women’s Day – 3/8/22</a:t>
            </a:r>
            <a:endParaRPr lang="en-US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298" y="1825624"/>
            <a:ext cx="9038271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>
                <a:solidFill>
                  <a:srgbClr val="800080"/>
                </a:solidFill>
              </a:rPr>
              <a:t>This year’s theme is: “Gender equality today for a sustainable tomorrow”, recognizing the contribution of women and girls around the world, who are leading the charge on climate change adaptation, mitigation to build a more sustainable future for all.  unwomen.org</a:t>
            </a:r>
          </a:p>
          <a:p>
            <a:pPr marL="0" indent="0" algn="ctr">
              <a:buNone/>
            </a:pPr>
            <a:endParaRPr lang="en-US" sz="900" b="1" i="1" dirty="0">
              <a:solidFill>
                <a:srgbClr val="800080"/>
              </a:solidFill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rgbClr val="990099"/>
                </a:solidFill>
              </a:rPr>
              <a:t>“No struggle can ever succeed without women participating side by side with men. There are two powers in the world; one is the sword and the other is the pen. There is a third power stronger than both, that of women.”</a:t>
            </a:r>
            <a:br>
              <a:rPr lang="en-US" b="1" i="1" dirty="0">
                <a:solidFill>
                  <a:srgbClr val="990099"/>
                </a:solidFill>
              </a:rPr>
            </a:br>
            <a:r>
              <a:rPr lang="en-US" b="1" i="1" dirty="0">
                <a:solidFill>
                  <a:srgbClr val="990099"/>
                </a:solidFill>
              </a:rPr>
              <a:t>- Malala Yousafzai 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747184" y="1825625"/>
            <a:ext cx="2606615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092" y="2302607"/>
            <a:ext cx="2797908" cy="400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4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114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March Is Women’s History Month  Weekly Spotlight: International Women’s Day – 3/8/22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February is: Black History Month</dc:title>
  <dc:creator>John van Bladel</dc:creator>
  <cp:lastModifiedBy>Van Bladel, John</cp:lastModifiedBy>
  <cp:revision>28</cp:revision>
  <dcterms:created xsi:type="dcterms:W3CDTF">2022-01-27T00:59:08Z</dcterms:created>
  <dcterms:modified xsi:type="dcterms:W3CDTF">2022-03-04T18:57:45Z</dcterms:modified>
</cp:coreProperties>
</file>